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6" r:id="rId3"/>
    <p:sldId id="277" r:id="rId4"/>
    <p:sldId id="27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656D-EC49-4579-98E8-20B91CDE227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4431-9366-49CD-BAA2-916E16601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5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656D-EC49-4579-98E8-20B91CDE227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4431-9366-49CD-BAA2-916E16601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4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656D-EC49-4579-98E8-20B91CDE227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4431-9366-49CD-BAA2-916E16601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656D-EC49-4579-98E8-20B91CDE227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4431-9366-49CD-BAA2-916E16601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4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656D-EC49-4579-98E8-20B91CDE227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4431-9366-49CD-BAA2-916E16601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656D-EC49-4579-98E8-20B91CDE227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4431-9366-49CD-BAA2-916E16601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656D-EC49-4579-98E8-20B91CDE227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4431-9366-49CD-BAA2-916E16601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8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656D-EC49-4579-98E8-20B91CDE227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4431-9366-49CD-BAA2-916E16601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656D-EC49-4579-98E8-20B91CDE227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4431-9366-49CD-BAA2-916E16601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656D-EC49-4579-98E8-20B91CDE227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4431-9366-49CD-BAA2-916E16601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4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656D-EC49-4579-98E8-20B91CDE227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4431-9366-49CD-BAA2-916E16601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5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9656D-EC49-4579-98E8-20B91CDE227E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34431-9366-49CD-BAA2-916E16601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75362"/>
            <a:ext cx="9144000" cy="756541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Кежемский</a:t>
            </a:r>
            <a:r>
              <a:rPr lang="ru-RU" sz="3200" dirty="0" smtClean="0"/>
              <a:t> районный центр детского творчество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8822" y="3875778"/>
            <a:ext cx="9344720" cy="176093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Казаркина</a:t>
            </a:r>
            <a:r>
              <a:rPr lang="ru-RU" sz="3200" b="1" dirty="0" smtClean="0"/>
              <a:t> Лариса Владимировна</a:t>
            </a:r>
          </a:p>
          <a:p>
            <a:r>
              <a:rPr lang="ru-RU" sz="3200" b="1" dirty="0" smtClean="0"/>
              <a:t>педагог-организатор</a:t>
            </a:r>
          </a:p>
          <a:p>
            <a:r>
              <a:rPr lang="ru-RU" sz="3200" b="1" dirty="0" smtClean="0"/>
              <a:t>(педсовет №2, 26.01.2023)</a:t>
            </a:r>
            <a:endParaRPr lang="ru-RU" sz="32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38822" y="2105556"/>
            <a:ext cx="9144000" cy="2029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 smtClean="0"/>
              <a:t>«Муравейник» в 2023 году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066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организовать деятельность семейного клуба?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Заседание педагогического совета – январь 2023</a:t>
            </a:r>
          </a:p>
          <a:p>
            <a:r>
              <a:rPr lang="ru-RU" dirty="0" smtClean="0"/>
              <a:t>Создание и деятельность творческой группы – январь 2023</a:t>
            </a:r>
          </a:p>
          <a:p>
            <a:r>
              <a:rPr lang="ru-RU" dirty="0" smtClean="0"/>
              <a:t>Разработка и утверждение Положения о деятельности семейного клуба «Муравейник» - февраль 2023</a:t>
            </a:r>
          </a:p>
          <a:p>
            <a:r>
              <a:rPr lang="ru-RU" dirty="0" smtClean="0"/>
              <a:t>Методическое сопровождение деятельности семейного клуба.</a:t>
            </a:r>
          </a:p>
          <a:p>
            <a:r>
              <a:rPr lang="ru-RU" dirty="0" smtClean="0"/>
              <a:t>Заседание методического совета – май 2023</a:t>
            </a:r>
          </a:p>
          <a:p>
            <a:r>
              <a:rPr lang="ru-RU" dirty="0"/>
              <a:t>Освещение деятельности о ходе реализации социального </a:t>
            </a:r>
            <a:r>
              <a:rPr lang="ru-RU" dirty="0" smtClean="0"/>
              <a:t>проекта.</a:t>
            </a:r>
          </a:p>
          <a:p>
            <a:r>
              <a:rPr lang="ru-RU" dirty="0" smtClean="0"/>
              <a:t>Обобщение опыта и подготовка материалов для публикации в профессиональных изданиях.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700" y="563790"/>
            <a:ext cx="2066723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83907" y="1716443"/>
            <a:ext cx="5181600" cy="4351338"/>
          </a:xfrm>
        </p:spPr>
        <p:txBody>
          <a:bodyPr/>
          <a:lstStyle/>
          <a:p>
            <a:r>
              <a:rPr lang="ru-RU" dirty="0" smtClean="0"/>
              <a:t>Положение о творческой группе.</a:t>
            </a:r>
          </a:p>
          <a:p>
            <a:r>
              <a:rPr lang="ru-RU" dirty="0" smtClean="0"/>
              <a:t>План работы творческой группы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99699" y="1798330"/>
            <a:ext cx="5181600" cy="4351338"/>
          </a:xfrm>
        </p:spPr>
        <p:txBody>
          <a:bodyPr/>
          <a:lstStyle/>
          <a:p>
            <a:pPr lvl="0"/>
            <a:r>
              <a:rPr lang="ru-RU" dirty="0" err="1">
                <a:solidFill>
                  <a:prstClr val="black"/>
                </a:solidFill>
              </a:rPr>
              <a:t>Казаркина</a:t>
            </a:r>
            <a:r>
              <a:rPr lang="ru-RU" dirty="0">
                <a:solidFill>
                  <a:prstClr val="black"/>
                </a:solidFill>
              </a:rPr>
              <a:t> Л.В.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Татаринова В.И.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Коростелева Н.Н.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Василенко Л.В.</a:t>
            </a:r>
          </a:p>
          <a:p>
            <a:pPr lvl="0"/>
            <a:r>
              <a:rPr lang="ru-RU" dirty="0" err="1">
                <a:solidFill>
                  <a:prstClr val="black"/>
                </a:solidFill>
              </a:rPr>
              <a:t>Пеннер</a:t>
            </a:r>
            <a:r>
              <a:rPr lang="ru-RU" dirty="0">
                <a:solidFill>
                  <a:prstClr val="black"/>
                </a:solidFill>
              </a:rPr>
              <a:t> А.А.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0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232013"/>
            <a:ext cx="10515600" cy="9007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План работы творческой группы на 2023 год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671371"/>
              </p:ext>
            </p:extLst>
          </p:nvPr>
        </p:nvGraphicFramePr>
        <p:xfrm>
          <a:off x="838200" y="1006760"/>
          <a:ext cx="10515600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24"/>
                <a:gridCol w="4717576"/>
                <a:gridCol w="2092657"/>
                <a:gridCol w="316514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утверждение</a:t>
                      </a:r>
                      <a:r>
                        <a:rPr lang="ru-RU" baseline="0" dirty="0" smtClean="0"/>
                        <a:t> Положения о семейном клубе «Муравейник»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 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Руководитель</a:t>
                      </a:r>
                      <a:r>
                        <a:rPr lang="ru-RU" baseline="0" dirty="0" smtClean="0"/>
                        <a:t> творческой группы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Приобретение</a:t>
                      </a:r>
                      <a:r>
                        <a:rPr lang="ru-RU" baseline="0" dirty="0" smtClean="0"/>
                        <a:t> материалов для организации деятельности семейного клуба.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Руководитель творческой группы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сценария заседания семейного клуба.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2023</a:t>
                      </a:r>
                    </a:p>
                    <a:p>
                      <a:r>
                        <a:rPr lang="ru-RU" dirty="0" smtClean="0"/>
                        <a:t>Октябрь 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 дополнительного образования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списка</a:t>
                      </a:r>
                      <a:r>
                        <a:rPr lang="ru-RU" baseline="0" dirty="0" smtClean="0"/>
                        <a:t> участников семейного клуба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 2023</a:t>
                      </a:r>
                    </a:p>
                    <a:p>
                      <a:r>
                        <a:rPr lang="ru-RU" dirty="0" smtClean="0"/>
                        <a:t>Октябрь 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Педагоги дополнительного образования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Заседание семейного клуба «Муравейник»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Май 2023 </a:t>
                      </a:r>
                    </a:p>
                    <a:p>
                      <a:r>
                        <a:rPr lang="ru-RU" dirty="0" smtClean="0"/>
                        <a:t>Ноябрь 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Педагоги дополнительного образования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деятельности </a:t>
                      </a:r>
                      <a:r>
                        <a:rPr lang="ru-RU" baseline="0" dirty="0" smtClean="0"/>
                        <a:t>семейного клуба.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 2023</a:t>
                      </a:r>
                    </a:p>
                    <a:p>
                      <a:r>
                        <a:rPr lang="ru-RU" dirty="0" smtClean="0"/>
                        <a:t>Ноябрь 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Руководитель творческой группы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Обобщение и популяризация опыта работы семейного клуба.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r>
                        <a:rPr lang="ru-RU" baseline="0" dirty="0" smtClean="0"/>
                        <a:t> 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Руководитель творческой группы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Освещение деятельности</a:t>
                      </a:r>
                      <a:r>
                        <a:rPr lang="ru-RU" baseline="0" dirty="0" smtClean="0"/>
                        <a:t> семейного клуба.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Постоянно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Творческая группа.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8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Семейный клуб «Муравейник»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86807" y="1254019"/>
            <a:ext cx="3491347" cy="261560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44483" y="1429789"/>
            <a:ext cx="6496397" cy="4747174"/>
          </a:xfrm>
        </p:spPr>
        <p:txBody>
          <a:bodyPr/>
          <a:lstStyle/>
          <a:p>
            <a:r>
              <a:rPr lang="ru-RU" dirty="0" smtClean="0"/>
              <a:t>Создание творческой группы</a:t>
            </a:r>
          </a:p>
          <a:p>
            <a:r>
              <a:rPr lang="ru-RU" dirty="0" smtClean="0"/>
              <a:t>Организация мероприятий к календарным датам</a:t>
            </a:r>
          </a:p>
          <a:p>
            <a:r>
              <a:rPr lang="ru-RU" dirty="0" smtClean="0"/>
              <a:t>Конкурсные и соревновательные мероприятия</a:t>
            </a:r>
          </a:p>
          <a:p>
            <a:r>
              <a:rPr lang="ru-RU" dirty="0" smtClean="0"/>
              <a:t>Обучение на курсах повышения квалификации</a:t>
            </a:r>
          </a:p>
          <a:p>
            <a:r>
              <a:rPr lang="ru-RU" dirty="0" smtClean="0"/>
              <a:t>Участие в </a:t>
            </a:r>
            <a:r>
              <a:rPr lang="ru-RU" dirty="0" err="1" smtClean="0"/>
              <a:t>вебинарах</a:t>
            </a:r>
            <a:endParaRPr lang="ru-RU" dirty="0" smtClean="0"/>
          </a:p>
          <a:p>
            <a:r>
              <a:rPr lang="ru-RU" dirty="0" smtClean="0"/>
              <a:t>Публикация в </a:t>
            </a:r>
            <a:r>
              <a:rPr lang="ru-RU" dirty="0" err="1" smtClean="0"/>
              <a:t>соцсетях</a:t>
            </a:r>
            <a:endParaRPr lang="ru-RU" dirty="0" smtClean="0"/>
          </a:p>
          <a:p>
            <a:r>
              <a:rPr lang="ru-RU" dirty="0" smtClean="0"/>
              <a:t>Представление опыта в РАОП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7" y="-138953"/>
            <a:ext cx="2066723" cy="20728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97088" y="3930194"/>
            <a:ext cx="5670783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Дальнейшее развитие: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2024 - </a:t>
            </a:r>
            <a:r>
              <a:rPr lang="ru-RU" sz="2400" dirty="0" smtClean="0"/>
              <a:t>Физкультурно-спортивное </a:t>
            </a:r>
          </a:p>
          <a:p>
            <a:pPr algn="ctr"/>
            <a:r>
              <a:rPr lang="ru-RU" sz="2400" dirty="0" smtClean="0"/>
              <a:t>(семейные сеансы одновременной игры, </a:t>
            </a:r>
          </a:p>
          <a:p>
            <a:pPr algn="ctr"/>
            <a:r>
              <a:rPr lang="ru-RU" sz="2400" dirty="0" smtClean="0"/>
              <a:t>семейные турниры) 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2025 - </a:t>
            </a:r>
            <a:r>
              <a:rPr lang="ru-RU" sz="2400" dirty="0"/>
              <a:t>Техническая направленность </a:t>
            </a:r>
            <a:endParaRPr lang="ru-RU" sz="2400" dirty="0" smtClean="0"/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(соревнования роботов)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0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287</Words>
  <Application>Microsoft Office PowerPoint</Application>
  <PresentationFormat>Широкоэкранный</PresentationFormat>
  <Paragraphs>77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Кежемский районный центр детского творчество</vt:lpstr>
      <vt:lpstr>Как организовать деятельность семейного клуба? </vt:lpstr>
      <vt:lpstr>Творческая группа</vt:lpstr>
      <vt:lpstr>План работы творческой группы на 2023 год</vt:lpstr>
      <vt:lpstr>Семейный клуб «Муравейник»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Кежемский районный центр детского творчество</dc:title>
  <dc:creator>2</dc:creator>
  <cp:lastModifiedBy>User</cp:lastModifiedBy>
  <cp:revision>54</cp:revision>
  <dcterms:created xsi:type="dcterms:W3CDTF">2022-11-05T08:36:06Z</dcterms:created>
  <dcterms:modified xsi:type="dcterms:W3CDTF">2023-04-06T04:27:39Z</dcterms:modified>
</cp:coreProperties>
</file>